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3" r:id="rId7"/>
    <p:sldId id="261" r:id="rId8"/>
    <p:sldId id="262" r:id="rId9"/>
    <p:sldId id="266"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F4B5ACB-C94F-4DF7-9F01-9F426C25A1C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4B5ACB-C94F-4DF7-9F01-9F426C25A1C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4B5ACB-C94F-4DF7-9F01-9F426C25A1C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53E3EB8-2ED0-4174-93D5-4EF2BDB4DF20}"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F4B5ACB-C94F-4DF7-9F01-9F426C25A1C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53E3EB8-2ED0-4174-93D5-4EF2BDB4DF20}" type="datetimeFigureOut">
              <a:rPr lang="en-US" smtClean="0"/>
              <a:pPr/>
              <a:t>10/25/2011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F4B5ACB-C94F-4DF7-9F01-9F426C25A1C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roosevelt.osd.wednet.edu/students/science_fair" TargetMode="External"/><Relationship Id="rId2" Type="http://schemas.openxmlformats.org/officeDocument/2006/relationships/hyperlink" Target="http://www.freesciencefairproject.com/projects/battery_power.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roosevelt.osd.wednet.edu/students/science_fair" TargetMode="External"/><Relationship Id="rId3" Type="http://schemas.openxmlformats.org/officeDocument/2006/relationships/hyperlink" Target="http://www.easy-kids-science-experiments.com/science-experiments-elementary.html" TargetMode="External"/><Relationship Id="rId7" Type="http://schemas.openxmlformats.org/officeDocument/2006/relationships/hyperlink" Target="http://www.bocachristian.org/php/_pages/scienceproject.php?project=111211" TargetMode="External"/><Relationship Id="rId2" Type="http://schemas.openxmlformats.org/officeDocument/2006/relationships/hyperlink" Target="http://www.easy-science-fair-projects.net/primary-science-fair-project.html" TargetMode="External"/><Relationship Id="rId1" Type="http://schemas.openxmlformats.org/officeDocument/2006/relationships/slideLayout" Target="../slideLayouts/slideLayout2.xml"/><Relationship Id="rId6" Type="http://schemas.openxmlformats.org/officeDocument/2006/relationships/hyperlink" Target="http://www.freesciencefairproject.com/projects/artificial_sunlight.html" TargetMode="External"/><Relationship Id="rId5" Type="http://schemas.openxmlformats.org/officeDocument/2006/relationships/hyperlink" Target="http://www.freesciencefairproject.com/projects/plants_detergents.html" TargetMode="External"/><Relationship Id="rId4" Type="http://schemas.openxmlformats.org/officeDocument/2006/relationships/hyperlink" Target="http://www.freesciencefairproject.com/projects/battery_power.htm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Topic, Title, Testable Question and Purpose </a:t>
            </a:r>
            <a:endParaRPr lang="en-US" dirty="0"/>
          </a:p>
        </p:txBody>
      </p:sp>
      <p:sp>
        <p:nvSpPr>
          <p:cNvPr id="3" name="Subtitle 2"/>
          <p:cNvSpPr>
            <a:spLocks noGrp="1"/>
          </p:cNvSpPr>
          <p:nvPr>
            <p:ph type="subTitle" idx="1"/>
          </p:nvPr>
        </p:nvSpPr>
        <p:spPr/>
        <p:txBody>
          <a:bodyPr/>
          <a:lstStyle/>
          <a:p>
            <a:r>
              <a:rPr lang="en-US" dirty="0" smtClean="0"/>
              <a:t>Science Fair Project 2011-2012</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you homework </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The Internet is likely to be your best resource when selecting and researching your topic. You can use the many search engines available to find information. </a:t>
            </a:r>
          </a:p>
          <a:p>
            <a:r>
              <a:rPr lang="en-US" dirty="0" smtClean="0"/>
              <a:t>THESE ARE GREAT SITES! </a:t>
            </a:r>
          </a:p>
          <a:p>
            <a:r>
              <a:rPr lang="en-US" dirty="0" smtClean="0"/>
              <a:t>http://www.scifair.org/dr.shawns4fundamentalrules.html </a:t>
            </a:r>
          </a:p>
          <a:p>
            <a:r>
              <a:rPr lang="en-US" dirty="0" smtClean="0"/>
              <a:t>http://www.all-science-fair-projects.com/ </a:t>
            </a:r>
          </a:p>
          <a:p>
            <a:r>
              <a:rPr lang="en-US" dirty="0" smtClean="0"/>
              <a:t>http://www.kathimitchell.com/scifair.htm </a:t>
            </a:r>
          </a:p>
          <a:p>
            <a:r>
              <a:rPr lang="en-US" dirty="0" smtClean="0"/>
              <a:t>http://www.scienceproject.com/projects/index/elementary.asp </a:t>
            </a:r>
          </a:p>
          <a:p>
            <a:r>
              <a:rPr lang="en-US" dirty="0" smtClean="0"/>
              <a:t>http://school.discoveryeducation.com/sciencefaircentral/Getting-Started.html </a:t>
            </a:r>
          </a:p>
          <a:p>
            <a:r>
              <a:rPr lang="en-US" dirty="0" smtClean="0"/>
              <a:t>http://www.juliantrubin.com/sitemap.html </a:t>
            </a:r>
          </a:p>
          <a:p>
            <a:r>
              <a:rPr lang="en-US" dirty="0" smtClean="0"/>
              <a:t>http://members.ozemail.com.au/~macinnis/scifun/projects.htm#N42 </a:t>
            </a:r>
          </a:p>
          <a:p>
            <a:r>
              <a:rPr lang="en-US" dirty="0" smtClean="0"/>
              <a:t>Whatever you do, don't forget about your </a:t>
            </a:r>
            <a:r>
              <a:rPr lang="en-US" b="1" dirty="0" smtClean="0"/>
              <a:t>local library. The Web generally contains only general information. If you want to get into the advanced details of some subject, textbooks written by world experts are by far the best references. Also, if you want to look up any research papers you find referenced in your study material you will probably have to head into the stacks to find them. </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References that helped me </a:t>
            </a:r>
            <a:r>
              <a:rPr lang="en-US" smtClean="0">
                <a:sym typeface="Wingdings" pitchFamily="2" charset="2"/>
              </a:rPr>
              <a:t> </a:t>
            </a:r>
            <a:endParaRPr lang="en-US" dirty="0"/>
          </a:p>
        </p:txBody>
      </p:sp>
      <p:sp>
        <p:nvSpPr>
          <p:cNvPr id="3" name="Content Placeholder 2"/>
          <p:cNvSpPr>
            <a:spLocks noGrp="1"/>
          </p:cNvSpPr>
          <p:nvPr>
            <p:ph idx="1"/>
          </p:nvPr>
        </p:nvSpPr>
        <p:spPr/>
        <p:txBody>
          <a:bodyPr/>
          <a:lstStyle/>
          <a:p>
            <a:r>
              <a:rPr lang="en-US" dirty="0" smtClean="0">
                <a:hlinkClick r:id="rId2"/>
              </a:rPr>
              <a:t>http://www.freesciencefairproject.com/projects/battery_power.html</a:t>
            </a:r>
            <a:r>
              <a:rPr lang="en-US" dirty="0" smtClean="0"/>
              <a:t> </a:t>
            </a:r>
          </a:p>
          <a:p>
            <a:r>
              <a:rPr lang="en-US" u="sng" dirty="0" smtClean="0">
                <a:hlinkClick r:id="rId3"/>
              </a:rPr>
              <a:t>http://roosevelt.osd.wednet.edu/students/science_fair</a:t>
            </a:r>
            <a:r>
              <a:rPr lang="en-US" dirty="0" smtClean="0"/>
              <a:t> </a:t>
            </a:r>
          </a:p>
          <a:p>
            <a:r>
              <a:rPr lang="en-US" dirty="0" smtClean="0"/>
              <a:t>Science Fair “How to Packet” Forest Park Elementary.2009.</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Project Topic</a:t>
            </a:r>
            <a:endParaRPr lang="en-US" dirty="0"/>
          </a:p>
        </p:txBody>
      </p:sp>
      <p:sp>
        <p:nvSpPr>
          <p:cNvPr id="3" name="Content Placeholder 2"/>
          <p:cNvSpPr>
            <a:spLocks noGrp="1"/>
          </p:cNvSpPr>
          <p:nvPr>
            <p:ph idx="1"/>
          </p:nvPr>
        </p:nvSpPr>
        <p:spPr>
          <a:xfrm>
            <a:off x="457200" y="1219200"/>
            <a:ext cx="8229600" cy="4389120"/>
          </a:xfrm>
        </p:spPr>
        <p:txBody>
          <a:bodyPr>
            <a:normAutofit fontScale="77500" lnSpcReduction="20000"/>
          </a:bodyPr>
          <a:lstStyle/>
          <a:p>
            <a:r>
              <a:rPr lang="en-US" dirty="0" smtClean="0"/>
              <a:t>For your project you want to choose a topic that interests you.</a:t>
            </a:r>
          </a:p>
          <a:p>
            <a:r>
              <a:rPr lang="en-US" dirty="0" smtClean="0"/>
              <a:t>Scientific Category</a:t>
            </a:r>
          </a:p>
          <a:p>
            <a:pPr lvl="1"/>
            <a:r>
              <a:rPr lang="en-US" dirty="0" smtClean="0"/>
              <a:t>Physics (study of motion, energy, etc)</a:t>
            </a:r>
          </a:p>
          <a:p>
            <a:pPr lvl="1"/>
            <a:r>
              <a:rPr lang="en-US" dirty="0" smtClean="0"/>
              <a:t>Chemistry  (science of matter</a:t>
            </a:r>
          </a:p>
          <a:p>
            <a:pPr lvl="1"/>
            <a:r>
              <a:rPr lang="en-US" dirty="0" smtClean="0"/>
              <a:t>Life sciences (study of live organisms like plants, animals, human beings)</a:t>
            </a:r>
          </a:p>
          <a:p>
            <a:pPr lvl="1"/>
            <a:r>
              <a:rPr lang="en-US" dirty="0" smtClean="0"/>
              <a:t>Earth Science (study of earth)</a:t>
            </a:r>
          </a:p>
          <a:p>
            <a:pPr lvl="1"/>
            <a:r>
              <a:rPr lang="en-US" dirty="0" smtClean="0"/>
              <a:t>Biology (zoology, botany, and human biology)</a:t>
            </a:r>
          </a:p>
          <a:p>
            <a:r>
              <a:rPr lang="en-US" dirty="0" smtClean="0"/>
              <a:t>You need to choose a problem to solve. </a:t>
            </a:r>
          </a:p>
          <a:p>
            <a:r>
              <a:rPr lang="en-US" dirty="0" smtClean="0"/>
              <a:t>A Science Fair Project </a:t>
            </a:r>
            <a:r>
              <a:rPr lang="en-US" u="sng" dirty="0" smtClean="0"/>
              <a:t>IS NOT</a:t>
            </a:r>
            <a:r>
              <a:rPr lang="en-US" dirty="0" smtClean="0"/>
              <a:t>:</a:t>
            </a:r>
          </a:p>
          <a:p>
            <a:pPr lvl="1"/>
            <a:r>
              <a:rPr lang="en-US" dirty="0" smtClean="0"/>
              <a:t> A list of things. </a:t>
            </a:r>
          </a:p>
          <a:p>
            <a:pPr lvl="1"/>
            <a:r>
              <a:rPr lang="en-US" dirty="0" smtClean="0"/>
              <a:t>A collection of related or unrelated objects. </a:t>
            </a:r>
          </a:p>
          <a:p>
            <a:pPr lvl="1"/>
            <a:r>
              <a:rPr lang="en-US" dirty="0" smtClean="0"/>
              <a:t>A report not supported by data or an experiment</a:t>
            </a:r>
          </a:p>
          <a:p>
            <a:pPr lvl="1"/>
            <a:r>
              <a:rPr lang="en-US" b="1" dirty="0" smtClean="0"/>
              <a:t>A model, illustration, or piece of equipment unrelated to an experiment (example Volcano)</a:t>
            </a:r>
            <a:endParaRPr 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Title/ Testable Question</a:t>
            </a:r>
            <a:endParaRPr lang="en-US" dirty="0"/>
          </a:p>
        </p:txBody>
      </p:sp>
      <p:sp>
        <p:nvSpPr>
          <p:cNvPr id="3" name="Content Placeholder 2"/>
          <p:cNvSpPr>
            <a:spLocks noGrp="1"/>
          </p:cNvSpPr>
          <p:nvPr>
            <p:ph idx="1"/>
          </p:nvPr>
        </p:nvSpPr>
        <p:spPr>
          <a:xfrm>
            <a:off x="533400" y="1447800"/>
            <a:ext cx="8229600" cy="4389120"/>
          </a:xfrm>
        </p:spPr>
        <p:txBody>
          <a:bodyPr>
            <a:normAutofit fontScale="85000" lnSpcReduction="20000"/>
          </a:bodyPr>
          <a:lstStyle/>
          <a:p>
            <a:r>
              <a:rPr lang="en-US" dirty="0" smtClean="0"/>
              <a:t>This should be the header at the top of your display boards. </a:t>
            </a:r>
          </a:p>
          <a:p>
            <a:r>
              <a:rPr lang="en-US" dirty="0" smtClean="0"/>
              <a:t>Your title can be your testable question. </a:t>
            </a:r>
          </a:p>
          <a:p>
            <a:r>
              <a:rPr lang="en-US" b="1" u="sng" dirty="0" smtClean="0"/>
              <a:t>Research Question</a:t>
            </a:r>
            <a:r>
              <a:rPr lang="en-US" dirty="0" smtClean="0"/>
              <a:t>: The research question is the single most important part of the scientific method. Every part of your project is done to answer this question. The research question is sometimes formed as a statement and is called the "Problem" or "Problem Statement." </a:t>
            </a:r>
          </a:p>
          <a:p>
            <a:r>
              <a:rPr lang="en-US" b="1" dirty="0" smtClean="0"/>
              <a:t>How can we recognize a testable question?</a:t>
            </a:r>
            <a:endParaRPr lang="en-US" dirty="0" smtClean="0"/>
          </a:p>
          <a:p>
            <a:pPr lvl="1"/>
            <a:r>
              <a:rPr lang="en-US" dirty="0" smtClean="0"/>
              <a:t> Can be answered by an investigation</a:t>
            </a:r>
          </a:p>
          <a:p>
            <a:pPr lvl="1"/>
            <a:r>
              <a:rPr lang="en-US" dirty="0" smtClean="0"/>
              <a:t>Allows for collection and analysis of quantitative </a:t>
            </a:r>
            <a:r>
              <a:rPr lang="en-US" sz="1400" dirty="0" smtClean="0"/>
              <a:t>(a good amount of information) </a:t>
            </a:r>
            <a:r>
              <a:rPr lang="en-US" dirty="0" smtClean="0"/>
              <a:t>and/or qualitative data </a:t>
            </a:r>
            <a:r>
              <a:rPr lang="en-US" sz="1200" dirty="0" smtClean="0"/>
              <a:t>(good quality)</a:t>
            </a:r>
          </a:p>
          <a:p>
            <a:pPr lvl="1"/>
            <a:r>
              <a:rPr lang="en-US" dirty="0" smtClean="0"/>
              <a:t>Can be tested with age appropriate supplies and equipment.</a:t>
            </a:r>
          </a:p>
          <a:p>
            <a:pPr lvl="1"/>
            <a:r>
              <a:rPr lang="en-US" dirty="0" smtClean="0"/>
              <a:t> Is not answered with “yes” or “no” or by explanations in books</a:t>
            </a:r>
          </a:p>
          <a:p>
            <a:pPr lvl="1"/>
            <a:r>
              <a:rPr lang="en-US" dirty="0" smtClean="0"/>
              <a:t> Does not ask how to perform a skill.</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Practice sheet </a:t>
            </a:r>
            <a:endParaRPr lang="en-US" dirty="0"/>
          </a:p>
        </p:txBody>
      </p:sp>
      <p:sp>
        <p:nvSpPr>
          <p:cNvPr id="3" name="Content Placeholder 2"/>
          <p:cNvSpPr>
            <a:spLocks noGrp="1"/>
          </p:cNvSpPr>
          <p:nvPr>
            <p:ph idx="1"/>
          </p:nvPr>
        </p:nvSpPr>
        <p:spPr>
          <a:xfrm>
            <a:off x="457200" y="1676400"/>
            <a:ext cx="8229600" cy="4389120"/>
          </a:xfrm>
        </p:spPr>
        <p:txBody>
          <a:bodyPr>
            <a:normAutofit/>
          </a:bodyPr>
          <a:lstStyle/>
          <a:p>
            <a:pPr>
              <a:buNone/>
            </a:pPr>
            <a:r>
              <a:rPr lang="en-US" b="1" dirty="0" smtClean="0"/>
              <a:t>Testable &amp; Not Testable Questions </a:t>
            </a:r>
            <a:endParaRPr lang="en-US" dirty="0" smtClean="0"/>
          </a:p>
          <a:p>
            <a:pPr lvl="0"/>
            <a:r>
              <a:rPr lang="en-US" dirty="0" smtClean="0"/>
              <a:t>Which material is the best insulator?</a:t>
            </a:r>
          </a:p>
          <a:p>
            <a:pPr lvl="0"/>
            <a:r>
              <a:rPr lang="en-US" dirty="0" smtClean="0"/>
              <a:t>Why does weathering happen on Earth?</a:t>
            </a:r>
          </a:p>
          <a:p>
            <a:pPr lvl="0"/>
            <a:r>
              <a:rPr lang="en-US" dirty="0" smtClean="0"/>
              <a:t>Why do you measure the density of objects?</a:t>
            </a:r>
          </a:p>
          <a:p>
            <a:pPr lvl="0"/>
            <a:r>
              <a:rPr lang="en-US" dirty="0" smtClean="0"/>
              <a:t>How do different bridge structures stand up in earthquakes?</a:t>
            </a:r>
          </a:p>
          <a:p>
            <a:pPr lvl="0"/>
            <a:r>
              <a:rPr lang="en-US" dirty="0" smtClean="0"/>
              <a:t>How does force affect motion?</a:t>
            </a:r>
          </a:p>
          <a:p>
            <a:pPr lvl="0"/>
            <a:r>
              <a:rPr lang="en-US" dirty="0" smtClean="0"/>
              <a:t>How do I measure distance?</a:t>
            </a:r>
          </a:p>
          <a:p>
            <a:pPr lvl="0"/>
            <a:r>
              <a:rPr lang="en-US" dirty="0" smtClean="0"/>
              <a:t>Why does motion  speed up or slow down? </a:t>
            </a:r>
          </a:p>
          <a:p>
            <a:pPr lvl="0"/>
            <a:endParaRPr lang="en-US" dirty="0" smtClean="0"/>
          </a:p>
          <a:p>
            <a:endParaRPr 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Answer Key </a:t>
            </a:r>
            <a:endParaRPr lang="en-US" dirty="0"/>
          </a:p>
        </p:txBody>
      </p:sp>
      <p:sp>
        <p:nvSpPr>
          <p:cNvPr id="3" name="Content Placeholder 2"/>
          <p:cNvSpPr>
            <a:spLocks noGrp="1"/>
          </p:cNvSpPr>
          <p:nvPr>
            <p:ph idx="1"/>
          </p:nvPr>
        </p:nvSpPr>
        <p:spPr>
          <a:xfrm>
            <a:off x="457200" y="990600"/>
            <a:ext cx="8229600" cy="5074920"/>
          </a:xfrm>
        </p:spPr>
        <p:txBody>
          <a:bodyPr>
            <a:normAutofit fontScale="70000" lnSpcReduction="20000"/>
          </a:bodyPr>
          <a:lstStyle/>
          <a:p>
            <a:pPr lvl="0"/>
            <a:r>
              <a:rPr lang="en-US" dirty="0" smtClean="0"/>
              <a:t>Which material is the best insulator?</a:t>
            </a:r>
          </a:p>
          <a:p>
            <a:pPr lvl="1"/>
            <a:r>
              <a:rPr lang="en-US" dirty="0" smtClean="0"/>
              <a:t>Testable – You can improve the question by stating the materials you will be testing (metal, wood, plastic, etc…)</a:t>
            </a:r>
          </a:p>
          <a:p>
            <a:pPr lvl="0"/>
            <a:r>
              <a:rPr lang="en-US" dirty="0" smtClean="0"/>
              <a:t>Why does weathering happen on Earth?</a:t>
            </a:r>
          </a:p>
          <a:p>
            <a:pPr lvl="1"/>
            <a:r>
              <a:rPr lang="en-US" dirty="0" smtClean="0"/>
              <a:t>Not Testable – something you can look up or research</a:t>
            </a:r>
          </a:p>
          <a:p>
            <a:pPr lvl="0"/>
            <a:r>
              <a:rPr lang="en-US" dirty="0" smtClean="0"/>
              <a:t>Why do you measure the density of objects?</a:t>
            </a:r>
          </a:p>
          <a:p>
            <a:pPr lvl="1"/>
            <a:r>
              <a:rPr lang="en-US" dirty="0" smtClean="0"/>
              <a:t>Not Testable – you can answer this through research</a:t>
            </a:r>
          </a:p>
          <a:p>
            <a:pPr lvl="0"/>
            <a:r>
              <a:rPr lang="en-US" dirty="0" smtClean="0"/>
              <a:t>How do different bridge structures stand up in earthquakes?</a:t>
            </a:r>
          </a:p>
          <a:p>
            <a:pPr lvl="1"/>
            <a:r>
              <a:rPr lang="en-US" dirty="0" smtClean="0"/>
              <a:t>Testable – You can improve the question by being specific about the types of bridge structures you want to test</a:t>
            </a:r>
          </a:p>
          <a:p>
            <a:pPr lvl="0"/>
            <a:r>
              <a:rPr lang="en-US" dirty="0" smtClean="0"/>
              <a:t>How does force affect motion?  </a:t>
            </a:r>
          </a:p>
          <a:p>
            <a:pPr lvl="1"/>
            <a:r>
              <a:rPr lang="en-US" dirty="0" smtClean="0"/>
              <a:t>Not Testable – You can research this or read about this in a scientific book or textbook – You could test this if the question was re-worded to test different kinds of materials or a push/pull investigation</a:t>
            </a:r>
          </a:p>
          <a:p>
            <a:pPr lvl="1"/>
            <a:endParaRPr lang="en-US" dirty="0" smtClean="0"/>
          </a:p>
          <a:p>
            <a:pPr lvl="0"/>
            <a:r>
              <a:rPr lang="en-US" sz="2800" dirty="0" smtClean="0"/>
              <a:t>Why does motion speed up or slow down? </a:t>
            </a:r>
            <a:endParaRPr lang="en-US" sz="1200" dirty="0" smtClean="0"/>
          </a:p>
          <a:p>
            <a:pPr lvl="1"/>
            <a:r>
              <a:rPr lang="en-US" dirty="0" smtClean="0"/>
              <a:t>Not Testable</a:t>
            </a:r>
          </a:p>
          <a:p>
            <a:pPr lvl="1">
              <a:buNone/>
            </a:pPr>
            <a:r>
              <a:rPr lang="en-US" sz="3100" dirty="0" smtClean="0"/>
              <a:t>How do I measure distance? 	</a:t>
            </a:r>
          </a:p>
          <a:p>
            <a:pPr lvl="1">
              <a:buNone/>
            </a:pPr>
            <a:r>
              <a:rPr lang="en-US" sz="3100" dirty="0" smtClean="0"/>
              <a:t>	Not Testable</a:t>
            </a:r>
          </a:p>
          <a:p>
            <a:pPr lvl="1"/>
            <a:endParaRPr lang="en-US" sz="1000" dirty="0" smtClean="0"/>
          </a:p>
          <a:p>
            <a:pPr lvl="1">
              <a:buNone/>
            </a:pP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Testable Question</a:t>
            </a:r>
            <a:endParaRPr lang="en-US" dirty="0"/>
          </a:p>
        </p:txBody>
      </p:sp>
      <p:sp>
        <p:nvSpPr>
          <p:cNvPr id="3" name="Content Placeholder 2"/>
          <p:cNvSpPr>
            <a:spLocks noGrp="1"/>
          </p:cNvSpPr>
          <p:nvPr>
            <p:ph idx="1"/>
          </p:nvPr>
        </p:nvSpPr>
        <p:spPr/>
        <p:txBody>
          <a:bodyPr/>
          <a:lstStyle/>
          <a:p>
            <a:r>
              <a:rPr lang="en-US" dirty="0" smtClean="0"/>
              <a:t>Be specific with your question!</a:t>
            </a:r>
          </a:p>
          <a:p>
            <a:r>
              <a:rPr lang="en-US" dirty="0" smtClean="0"/>
              <a:t>Which detergent works best? What detergent and works best means what? A better question would be: </a:t>
            </a:r>
            <a:r>
              <a:rPr lang="en-US" b="1" dirty="0" smtClean="0"/>
              <a:t>Which laundry detergent, Tide, Cheer or Surf, will remove the greatest amount of the oil stain? </a:t>
            </a:r>
          </a:p>
          <a:p>
            <a:r>
              <a:rPr lang="en-US" dirty="0" smtClean="0"/>
              <a:t> </a:t>
            </a:r>
            <a:r>
              <a:rPr lang="en-US" b="1" dirty="0" smtClean="0"/>
              <a:t>Stay away from statements like best, better, most, some, and other non-measurable units. Make your question specific and easy to understand by the reader. </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Statement of Purpose</a:t>
            </a:r>
            <a:endParaRPr lang="en-US" dirty="0"/>
          </a:p>
        </p:txBody>
      </p:sp>
      <p:sp>
        <p:nvSpPr>
          <p:cNvPr id="3" name="Content Placeholder 2"/>
          <p:cNvSpPr>
            <a:spLocks noGrp="1"/>
          </p:cNvSpPr>
          <p:nvPr>
            <p:ph idx="1"/>
          </p:nvPr>
        </p:nvSpPr>
        <p:spPr/>
        <p:txBody>
          <a:bodyPr/>
          <a:lstStyle/>
          <a:p>
            <a:r>
              <a:rPr lang="en-US" dirty="0" smtClean="0"/>
              <a:t>What do you want to learn? What problem do you want to solve? What is the reason your doing this project? </a:t>
            </a:r>
          </a:p>
          <a:p>
            <a:pPr>
              <a:buNone/>
            </a:pPr>
            <a:endParaRPr lang="en-US" dirty="0" smtClean="0"/>
          </a:p>
          <a:p>
            <a:pPr>
              <a:buNone/>
            </a:pPr>
            <a:r>
              <a:rPr lang="en-US" dirty="0" smtClean="0"/>
              <a:t>Example: </a:t>
            </a:r>
            <a:r>
              <a:rPr lang="en-US" dirty="0" smtClean="0"/>
              <a:t>I am doing this project because I want to know which soap will work the best so we don’t spend our money on soap that doesn’t work effectively. </a:t>
            </a:r>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Science Fair Project Ideas</a:t>
            </a:r>
            <a:endParaRPr lang="en-US" dirty="0"/>
          </a:p>
        </p:txBody>
      </p:sp>
      <p:sp>
        <p:nvSpPr>
          <p:cNvPr id="3" name="Content Placeholder 2"/>
          <p:cNvSpPr>
            <a:spLocks noGrp="1"/>
          </p:cNvSpPr>
          <p:nvPr>
            <p:ph idx="1"/>
          </p:nvPr>
        </p:nvSpPr>
        <p:spPr/>
        <p:txBody>
          <a:bodyPr>
            <a:normAutofit fontScale="70000" lnSpcReduction="20000"/>
          </a:bodyPr>
          <a:lstStyle/>
          <a:p>
            <a:r>
              <a:rPr lang="en-US" u="sng" dirty="0" smtClean="0">
                <a:hlinkClick r:id="rId2"/>
              </a:rPr>
              <a:t>http://www.easy-science-fair-projects.net/primary-science-fair-project.html</a:t>
            </a:r>
            <a:r>
              <a:rPr lang="en-US" dirty="0" smtClean="0"/>
              <a:t> </a:t>
            </a:r>
          </a:p>
          <a:p>
            <a:r>
              <a:rPr lang="en-US" dirty="0" smtClean="0"/>
              <a:t>Science Fair Project Ideas </a:t>
            </a:r>
          </a:p>
          <a:p>
            <a:r>
              <a:rPr lang="en-US" u="sng" dirty="0" smtClean="0">
                <a:hlinkClick r:id="rId3"/>
              </a:rPr>
              <a:t>http://www.easy-kids-science-experiments.com/science-experiments-elementary.html</a:t>
            </a:r>
            <a:r>
              <a:rPr lang="en-US" dirty="0" smtClean="0"/>
              <a:t> </a:t>
            </a:r>
          </a:p>
          <a:p>
            <a:r>
              <a:rPr lang="en-US" dirty="0" smtClean="0"/>
              <a:t>Battery Power </a:t>
            </a:r>
          </a:p>
          <a:p>
            <a:r>
              <a:rPr lang="en-US" u="sng" dirty="0" smtClean="0">
                <a:hlinkClick r:id="rId4"/>
              </a:rPr>
              <a:t>http://www.freesciencefairproject.com/projects/battery_power.html</a:t>
            </a:r>
            <a:r>
              <a:rPr lang="en-US" dirty="0" smtClean="0"/>
              <a:t> </a:t>
            </a:r>
          </a:p>
          <a:p>
            <a:r>
              <a:rPr lang="en-US" dirty="0" smtClean="0"/>
              <a:t> </a:t>
            </a:r>
          </a:p>
          <a:p>
            <a:r>
              <a:rPr lang="en-US" dirty="0" smtClean="0"/>
              <a:t>Plant Growth with  Detergents </a:t>
            </a:r>
          </a:p>
          <a:p>
            <a:r>
              <a:rPr lang="en-US" u="sng" dirty="0" smtClean="0">
                <a:hlinkClick r:id="rId5"/>
              </a:rPr>
              <a:t>http://www.freesciencefairproject.com/projects/plants_detergents.html</a:t>
            </a:r>
            <a:r>
              <a:rPr lang="en-US" dirty="0" smtClean="0"/>
              <a:t> </a:t>
            </a:r>
          </a:p>
          <a:p>
            <a:r>
              <a:rPr lang="en-US" dirty="0" smtClean="0"/>
              <a:t>Artificial Light </a:t>
            </a:r>
            <a:r>
              <a:rPr lang="en-US" dirty="0" err="1" smtClean="0"/>
              <a:t>vs</a:t>
            </a:r>
            <a:r>
              <a:rPr lang="en-US" dirty="0" smtClean="0"/>
              <a:t> Sun light </a:t>
            </a:r>
          </a:p>
          <a:p>
            <a:r>
              <a:rPr lang="en-US" u="sng" dirty="0" smtClean="0">
                <a:hlinkClick r:id="rId6"/>
              </a:rPr>
              <a:t>http://www.freesciencefairproject.com/projects/artificial_sunlight.html</a:t>
            </a:r>
            <a:r>
              <a:rPr lang="en-US" dirty="0" smtClean="0"/>
              <a:t> </a:t>
            </a:r>
          </a:p>
          <a:p>
            <a:r>
              <a:rPr lang="en-US" dirty="0" smtClean="0"/>
              <a:t>Which dish soap creates the most bubbles?</a:t>
            </a:r>
          </a:p>
          <a:p>
            <a:r>
              <a:rPr lang="en-US" u="sng" dirty="0" smtClean="0">
                <a:hlinkClick r:id="rId7"/>
              </a:rPr>
              <a:t>http://www.bocachristian.org/php/_pages/scienceproject.php?project=111211</a:t>
            </a:r>
            <a:r>
              <a:rPr lang="en-US" dirty="0" smtClean="0"/>
              <a:t> </a:t>
            </a:r>
          </a:p>
          <a:p>
            <a:r>
              <a:rPr lang="en-US" dirty="0" smtClean="0"/>
              <a:t> </a:t>
            </a:r>
          </a:p>
          <a:p>
            <a:r>
              <a:rPr lang="en-US" dirty="0" smtClean="0"/>
              <a:t>Science Fair Project Ideas </a:t>
            </a:r>
          </a:p>
          <a:p>
            <a:r>
              <a:rPr lang="en-US" u="sng" dirty="0" smtClean="0">
                <a:hlinkClick r:id="rId8"/>
              </a:rPr>
              <a:t>http://roosevelt.osd.wednet.edu/students/science_fair</a:t>
            </a:r>
            <a:r>
              <a:rPr lang="en-US" dirty="0" smtClean="0"/>
              <a:t>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 to choose from…</a:t>
            </a:r>
            <a:endParaRPr lang="en-US" dirty="0"/>
          </a:p>
        </p:txBody>
      </p:sp>
      <p:sp>
        <p:nvSpPr>
          <p:cNvPr id="3" name="Content Placeholder 2"/>
          <p:cNvSpPr>
            <a:spLocks noGrp="1"/>
          </p:cNvSpPr>
          <p:nvPr>
            <p:ph idx="1"/>
          </p:nvPr>
        </p:nvSpPr>
        <p:spPr/>
        <p:txBody>
          <a:bodyPr/>
          <a:lstStyle/>
          <a:p>
            <a:r>
              <a:rPr lang="en-US" dirty="0" smtClean="0"/>
              <a:t>Which brand of diaper holds the most water? </a:t>
            </a:r>
          </a:p>
          <a:p>
            <a:r>
              <a:rPr lang="en-US" dirty="0" smtClean="0"/>
              <a:t>Which brand of soap produces the most bubbles? </a:t>
            </a:r>
          </a:p>
          <a:p>
            <a:r>
              <a:rPr lang="en-US" dirty="0" smtClean="0"/>
              <a:t>Which brand of diaper holds the most water? </a:t>
            </a:r>
          </a:p>
          <a:p>
            <a:r>
              <a:rPr lang="en-US" dirty="0" smtClean="0"/>
              <a:t>What materials provide the best insulation?</a:t>
            </a:r>
          </a:p>
          <a:p>
            <a:r>
              <a:rPr lang="en-US" dirty="0" smtClean="0"/>
              <a:t>Do detergents affect plant growth?</a:t>
            </a:r>
          </a:p>
          <a:p>
            <a:r>
              <a:rPr lang="en-US" dirty="0" smtClean="0"/>
              <a:t>Which battery lasts the longest</a:t>
            </a:r>
            <a:br>
              <a:rPr lang="en-US" dirty="0" smtClean="0"/>
            </a:br>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47</TotalTime>
  <Words>864</Words>
  <Application>Microsoft Office PowerPoint</Application>
  <PresentationFormat>On-screen Show (4:3)</PresentationFormat>
  <Paragraphs>98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Flow</vt:lpstr>
      <vt:lpstr>Topic, Title, Testable Question and Purpose </vt:lpstr>
      <vt:lpstr>Project Topic</vt:lpstr>
      <vt:lpstr>Title/ Testable Question</vt:lpstr>
      <vt:lpstr>Practice sheet </vt:lpstr>
      <vt:lpstr>Answer Key </vt:lpstr>
      <vt:lpstr>Example of Testable Question</vt:lpstr>
      <vt:lpstr>Statement of Purpose</vt:lpstr>
      <vt:lpstr>Our Science Fair Project Ideas</vt:lpstr>
      <vt:lpstr>Topics to choose from…</vt:lpstr>
      <vt:lpstr>Do you homework </vt:lpstr>
      <vt:lpstr>References that helped me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Topic, Title, Testable Question and Purpose </dc:title>
  <dc:creator>Kayla Brunelle</dc:creator>
  <cp:lastModifiedBy>brunellek</cp:lastModifiedBy>
  <cp:revision>2</cp:revision>
  <dcterms:created xsi:type="dcterms:W3CDTF">2011-10-25T01:01:55Z</dcterms:created>
  <dcterms:modified xsi:type="dcterms:W3CDTF">2011-10-25T12:01:15Z</dcterms:modified>
</cp:coreProperties>
</file>